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6"/>
  </p:notesMasterIdLst>
  <p:handoutMasterIdLst>
    <p:handoutMasterId r:id="rId17"/>
  </p:handoutMasterIdLst>
  <p:sldIdLst>
    <p:sldId id="604" r:id="rId7"/>
    <p:sldId id="717" r:id="rId8"/>
    <p:sldId id="707" r:id="rId9"/>
    <p:sldId id="709" r:id="rId10"/>
    <p:sldId id="710" r:id="rId11"/>
    <p:sldId id="711" r:id="rId12"/>
    <p:sldId id="716" r:id="rId13"/>
    <p:sldId id="706" r:id="rId14"/>
    <p:sldId id="256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56" autoAdjust="0"/>
    <p:restoredTop sz="86551"/>
  </p:normalViewPr>
  <p:slideViewPr>
    <p:cSldViewPr snapToGrid="0" showGuides="1">
      <p:cViewPr varScale="1">
        <p:scale>
          <a:sx n="144" d="100"/>
          <a:sy n="144" d="100"/>
        </p:scale>
        <p:origin x="100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ce Pascale" userId="33a09a6f-b2d1-47a5-b3b3-352468c288fc" providerId="ADAL" clId="{61C101CE-40E3-AE41-9C53-8E1FBF66864A}"/>
    <pc:docChg chg="custSel addSld modSld">
      <pc:chgData name="Chance Pascale" userId="33a09a6f-b2d1-47a5-b3b3-352468c288fc" providerId="ADAL" clId="{61C101CE-40E3-AE41-9C53-8E1FBF66864A}" dt="2021-12-24T15:59:24.079" v="406" actId="20577"/>
      <pc:docMkLst>
        <pc:docMk/>
      </pc:docMkLst>
      <pc:sldChg chg="addSp delSp modSp new mod modClrScheme chgLayout">
        <pc:chgData name="Chance Pascale" userId="33a09a6f-b2d1-47a5-b3b3-352468c288fc" providerId="ADAL" clId="{61C101CE-40E3-AE41-9C53-8E1FBF66864A}" dt="2021-12-24T15:59:24.079" v="406" actId="20577"/>
        <pc:sldMkLst>
          <pc:docMk/>
          <pc:sldMk cId="1288487067" sldId="717"/>
        </pc:sldMkLst>
        <pc:spChg chg="del mod ord">
          <ac:chgData name="Chance Pascale" userId="33a09a6f-b2d1-47a5-b3b3-352468c288fc" providerId="ADAL" clId="{61C101CE-40E3-AE41-9C53-8E1FBF66864A}" dt="2021-12-24T15:55:27.857" v="1" actId="700"/>
          <ac:spMkLst>
            <pc:docMk/>
            <pc:sldMk cId="1288487067" sldId="717"/>
            <ac:spMk id="2" creationId="{C78C6A18-C210-3A43-8E79-394F72A9BE37}"/>
          </ac:spMkLst>
        </pc:spChg>
        <pc:spChg chg="del mod ord">
          <ac:chgData name="Chance Pascale" userId="33a09a6f-b2d1-47a5-b3b3-352468c288fc" providerId="ADAL" clId="{61C101CE-40E3-AE41-9C53-8E1FBF66864A}" dt="2021-12-24T15:55:27.857" v="1" actId="700"/>
          <ac:spMkLst>
            <pc:docMk/>
            <pc:sldMk cId="1288487067" sldId="717"/>
            <ac:spMk id="3" creationId="{3EB2531B-FDE0-C141-82B5-573485CBFAB1}"/>
          </ac:spMkLst>
        </pc:spChg>
        <pc:spChg chg="add mod ord">
          <ac:chgData name="Chance Pascale" userId="33a09a6f-b2d1-47a5-b3b3-352468c288fc" providerId="ADAL" clId="{61C101CE-40E3-AE41-9C53-8E1FBF66864A}" dt="2021-12-24T15:55:35.357" v="21" actId="20577"/>
          <ac:spMkLst>
            <pc:docMk/>
            <pc:sldMk cId="1288487067" sldId="717"/>
            <ac:spMk id="4" creationId="{8B1246FE-F30A-4043-A5FA-819164516A38}"/>
          </ac:spMkLst>
        </pc:spChg>
        <pc:spChg chg="add mod ord">
          <ac:chgData name="Chance Pascale" userId="33a09a6f-b2d1-47a5-b3b3-352468c288fc" providerId="ADAL" clId="{61C101CE-40E3-AE41-9C53-8E1FBF66864A}" dt="2021-12-24T15:59:24.079" v="406" actId="20577"/>
          <ac:spMkLst>
            <pc:docMk/>
            <pc:sldMk cId="1288487067" sldId="717"/>
            <ac:spMk id="5" creationId="{67238ACF-0CA6-9647-B0B9-512FF9FA007B}"/>
          </ac:spMkLst>
        </pc:spChg>
        <pc:spChg chg="add mod">
          <ac:chgData name="Chance Pascale" userId="33a09a6f-b2d1-47a5-b3b3-352468c288fc" providerId="ADAL" clId="{61C101CE-40E3-AE41-9C53-8E1FBF66864A}" dt="2021-12-24T15:56:02.909" v="24" actId="1076"/>
          <ac:spMkLst>
            <pc:docMk/>
            <pc:sldMk cId="1288487067" sldId="717"/>
            <ac:spMk id="7" creationId="{BDA69EA1-14A2-874C-8866-374CA42B36B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deeplearning/cudnn/api/index.html#cudnnSetTensor4dDescriptor" TargetMode="Externa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cuTENSOR</a:t>
            </a:r>
            <a:r>
              <a:rPr lang="en-US" dirty="0"/>
              <a:t> Syntax Part 1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246FE-F30A-4043-A5FA-819164516A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Some Terms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238ACF-0CA6-9647-B0B9-512FF9FA00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Tensor – n-dimensional array/matrix</a:t>
            </a:r>
          </a:p>
          <a:p>
            <a:r>
              <a:rPr lang="en-US" dirty="0"/>
              <a:t>Mode – one of the n arrays/matrices for a tensor</a:t>
            </a:r>
          </a:p>
          <a:p>
            <a:r>
              <a:rPr lang="en-US" dirty="0"/>
              <a:t>Extent – size of a mode</a:t>
            </a:r>
          </a:p>
          <a:p>
            <a:r>
              <a:rPr lang="en-US" dirty="0"/>
              <a:t>Stride – the “space” between elements of mode</a:t>
            </a:r>
          </a:p>
          <a:p>
            <a:r>
              <a:rPr lang="en-US" dirty="0"/>
              <a:t>Plan cache – contains information for minimizing overhead, ensuring thread-safety, and supports file persistence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A69EA1-14A2-874C-8866-374CA42B36BE}"/>
              </a:ext>
            </a:extLst>
          </p:cNvPr>
          <p:cNvSpPr txBox="1"/>
          <p:nvPr/>
        </p:nvSpPr>
        <p:spPr>
          <a:xfrm>
            <a:off x="3298054" y="4433454"/>
            <a:ext cx="519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[1] </a:t>
            </a:r>
          </a:p>
        </p:txBody>
      </p:sp>
    </p:spTree>
    <p:extLst>
      <p:ext uri="{BB962C8B-B14F-4D97-AF65-F5344CB8AC3E}">
        <p14:creationId xmlns:p14="http://schemas.microsoft.com/office/powerpoint/2010/main" val="1288487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D1DBD5-89DA-5D45-8B33-7C1A2F4A4C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95105" y="709293"/>
            <a:ext cx="5030240" cy="512064"/>
          </a:xfrm>
        </p:spPr>
        <p:txBody>
          <a:bodyPr/>
          <a:lstStyle/>
          <a:p>
            <a:r>
              <a:rPr lang="en-US" dirty="0"/>
              <a:t>General </a:t>
            </a:r>
            <a:r>
              <a:rPr lang="en-US" dirty="0" err="1"/>
              <a:t>cuTENSOR</a:t>
            </a:r>
            <a:r>
              <a:rPr lang="en-US" dirty="0"/>
              <a:t>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0E01B-2C8C-F144-B6CF-6FD8AAA605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Create </a:t>
            </a:r>
            <a:r>
              <a:rPr lang="en-US" dirty="0" err="1"/>
              <a:t>cuTENSOR</a:t>
            </a:r>
            <a:r>
              <a:rPr lang="en-US" dirty="0"/>
              <a:t> handle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Create plan cache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Read </a:t>
            </a:r>
            <a:r>
              <a:rPr lang="en-US" dirty="0" err="1"/>
              <a:t>cuTENSOR</a:t>
            </a:r>
            <a:r>
              <a:rPr lang="en-US" dirty="0"/>
              <a:t> cache file (optional)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Create 1 or more </a:t>
            </a:r>
            <a:r>
              <a:rPr lang="en-US" dirty="0" err="1"/>
              <a:t>cuTENSOR</a:t>
            </a:r>
            <a:r>
              <a:rPr lang="en-US" dirty="0"/>
              <a:t> descriptors from cache and for contraction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Determine algorithm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Query Workspace and create contraction plan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Get data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Perform contraction (cache if multiple runs)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Output results</a:t>
            </a:r>
          </a:p>
        </p:txBody>
      </p:sp>
    </p:spTree>
    <p:extLst>
      <p:ext uri="{BB962C8B-B14F-4D97-AF65-F5344CB8AC3E}">
        <p14:creationId xmlns:p14="http://schemas.microsoft.com/office/powerpoint/2010/main" val="297071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53A95F-8474-B14F-8C6E-059AFC22F1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17589" y="709293"/>
            <a:ext cx="5607756" cy="512064"/>
          </a:xfrm>
        </p:spPr>
        <p:txBody>
          <a:bodyPr/>
          <a:lstStyle/>
          <a:p>
            <a:r>
              <a:rPr lang="en-US" dirty="0"/>
              <a:t>Create Handle &amp; Plan Cache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CA3A5B-C228-C847-AE03-D4C64FF72A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1973" y="1539261"/>
            <a:ext cx="5243372" cy="2804816"/>
          </a:xfrm>
        </p:spPr>
        <p:txBody>
          <a:bodyPr/>
          <a:lstStyle/>
          <a:p>
            <a:r>
              <a:rPr lang="en-US" dirty="0" err="1"/>
              <a:t>cutensorHandle_t</a:t>
            </a:r>
            <a:r>
              <a:rPr lang="en-US" dirty="0"/>
              <a:t> handle;</a:t>
            </a:r>
          </a:p>
          <a:p>
            <a:r>
              <a:rPr lang="en-US" dirty="0"/>
              <a:t>HANDLE_ERROR(</a:t>
            </a:r>
            <a:r>
              <a:rPr lang="en-US" dirty="0" err="1"/>
              <a:t>cutensorInit</a:t>
            </a:r>
            <a:r>
              <a:rPr lang="en-US" dirty="0"/>
              <a:t>(&amp;handle));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constexpr</a:t>
            </a:r>
            <a:r>
              <a:rPr lang="en-US" dirty="0"/>
              <a:t> int32_t </a:t>
            </a:r>
            <a:r>
              <a:rPr lang="en-US" dirty="0" err="1"/>
              <a:t>numCachelines</a:t>
            </a:r>
            <a:r>
              <a:rPr lang="en-US" dirty="0"/>
              <a:t> = 1024;</a:t>
            </a:r>
          </a:p>
          <a:p>
            <a:r>
              <a:rPr lang="en-US" dirty="0" err="1"/>
              <a:t>size_t</a:t>
            </a:r>
            <a:r>
              <a:rPr lang="en-US" dirty="0"/>
              <a:t> </a:t>
            </a:r>
            <a:r>
              <a:rPr lang="en-US" dirty="0" err="1"/>
              <a:t>sizeCache</a:t>
            </a:r>
            <a:r>
              <a:rPr lang="en-US" dirty="0"/>
              <a:t> = </a:t>
            </a:r>
            <a:r>
              <a:rPr lang="en-US" dirty="0" err="1"/>
              <a:t>numCachelines</a:t>
            </a:r>
            <a:r>
              <a:rPr lang="en-US" dirty="0"/>
              <a:t> * 	</a:t>
            </a:r>
            <a:r>
              <a:rPr lang="en-US" dirty="0" err="1"/>
              <a:t>sizeof</a:t>
            </a:r>
            <a:r>
              <a:rPr lang="en-US" dirty="0"/>
              <a:t>(</a:t>
            </a:r>
            <a:r>
              <a:rPr lang="en-US" dirty="0" err="1"/>
              <a:t>cutensorPlanCacheline_t</a:t>
            </a:r>
            <a:r>
              <a:rPr lang="en-US" dirty="0"/>
              <a:t>);</a:t>
            </a:r>
          </a:p>
          <a:p>
            <a:r>
              <a:rPr lang="en-US" dirty="0" err="1"/>
              <a:t>cutensorPlanCacheline_t</a:t>
            </a:r>
            <a:r>
              <a:rPr lang="en-US" dirty="0"/>
              <a:t>* </a:t>
            </a:r>
            <a:r>
              <a:rPr lang="en-US" dirty="0" err="1"/>
              <a:t>cachelines</a:t>
            </a:r>
            <a:r>
              <a:rPr lang="en-US" dirty="0"/>
              <a:t> = 	(</a:t>
            </a:r>
            <a:r>
              <a:rPr lang="en-US" dirty="0" err="1"/>
              <a:t>cutensorPlanCacheline_t</a:t>
            </a:r>
            <a:r>
              <a:rPr lang="en-US" dirty="0"/>
              <a:t>*) malloc(</a:t>
            </a:r>
            <a:r>
              <a:rPr lang="en-US" dirty="0" err="1"/>
              <a:t>sizeCache</a:t>
            </a:r>
            <a:r>
              <a:rPr lang="en-US" dirty="0"/>
              <a:t>);</a:t>
            </a:r>
          </a:p>
          <a:p>
            <a:r>
              <a:rPr lang="en-US" dirty="0" err="1"/>
              <a:t>cutensorHandleAttachPlanCachelines</a:t>
            </a:r>
            <a:r>
              <a:rPr lang="en-US" dirty="0"/>
              <a:t>(&amp;handle, 				</a:t>
            </a:r>
            <a:r>
              <a:rPr lang="en-US" dirty="0" err="1"/>
              <a:t>cachelines</a:t>
            </a:r>
            <a:r>
              <a:rPr lang="en-US" dirty="0"/>
              <a:t>, </a:t>
            </a:r>
            <a:r>
              <a:rPr lang="en-US" dirty="0" err="1"/>
              <a:t>numCachelines</a:t>
            </a:r>
            <a:r>
              <a:rPr 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922006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D51F5BA-FE65-DB4C-A08C-0819B427741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54473" y="709293"/>
            <a:ext cx="5270872" cy="512064"/>
          </a:xfrm>
        </p:spPr>
        <p:txBody>
          <a:bodyPr/>
          <a:lstStyle/>
          <a:p>
            <a:r>
              <a:rPr lang="en-US" dirty="0"/>
              <a:t>Read </a:t>
            </a:r>
            <a:r>
              <a:rPr lang="en-US" dirty="0" err="1"/>
              <a:t>cuTENSOR</a:t>
            </a:r>
            <a:r>
              <a:rPr lang="en-US" dirty="0"/>
              <a:t> cache file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A81888-8EDD-8F42-8699-ED6C40BDB08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73128" y="1965032"/>
            <a:ext cx="5270872" cy="1465197"/>
          </a:xfrm>
        </p:spPr>
        <p:txBody>
          <a:bodyPr/>
          <a:lstStyle/>
          <a:p>
            <a:r>
              <a:rPr lang="en-US" dirty="0"/>
              <a:t>const char </a:t>
            </a:r>
            <a:r>
              <a:rPr lang="en-US" dirty="0" err="1"/>
              <a:t>cacheFilename</a:t>
            </a:r>
            <a:r>
              <a:rPr lang="en-US" dirty="0"/>
              <a:t>[] = "./</a:t>
            </a:r>
            <a:r>
              <a:rPr lang="en-US" dirty="0" err="1"/>
              <a:t>cache.bin</a:t>
            </a:r>
            <a:r>
              <a:rPr lang="en-US" dirty="0"/>
              <a:t>";</a:t>
            </a:r>
          </a:p>
          <a:p>
            <a:r>
              <a:rPr lang="en-US" dirty="0"/>
              <a:t>uint32_t </a:t>
            </a:r>
            <a:r>
              <a:rPr lang="en-US" dirty="0" err="1"/>
              <a:t>numCachelinesRead</a:t>
            </a:r>
            <a:r>
              <a:rPr lang="en-US" dirty="0"/>
              <a:t> = 0;</a:t>
            </a:r>
          </a:p>
          <a:p>
            <a:r>
              <a:rPr lang="en-US" dirty="0" err="1"/>
              <a:t>cutensorStatus_t</a:t>
            </a:r>
            <a:r>
              <a:rPr lang="en-US" dirty="0"/>
              <a:t> status = 	</a:t>
            </a:r>
            <a:r>
              <a:rPr lang="en-US" dirty="0" err="1"/>
              <a:t>cutensorHandleReadCacheFromFile</a:t>
            </a:r>
            <a:r>
              <a:rPr lang="en-US" dirty="0"/>
              <a:t>(&amp;handle, 	</a:t>
            </a:r>
            <a:r>
              <a:rPr lang="en-US" dirty="0" err="1"/>
              <a:t>cacheFilename</a:t>
            </a:r>
            <a:r>
              <a:rPr lang="en-US" dirty="0"/>
              <a:t>, &amp;</a:t>
            </a:r>
            <a:r>
              <a:rPr lang="en-US" dirty="0" err="1"/>
              <a:t>numCachelinesRead</a:t>
            </a:r>
            <a:r>
              <a:rPr lang="en-US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044255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B32BE7-67BB-F245-BD1D-77237874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64706" y="718170"/>
            <a:ext cx="6579294" cy="512064"/>
          </a:xfrm>
        </p:spPr>
        <p:txBody>
          <a:bodyPr/>
          <a:lstStyle/>
          <a:p>
            <a:r>
              <a:rPr lang="en-US" dirty="0"/>
              <a:t>Create Tensor Descriptors Part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5ECF9-F3EC-9E4A-914A-DA6ECAAD50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5725" y="1622544"/>
            <a:ext cx="5119619" cy="3051541"/>
          </a:xfrm>
        </p:spPr>
        <p:txBody>
          <a:bodyPr/>
          <a:lstStyle/>
          <a:p>
            <a:r>
              <a:rPr lang="en-US" dirty="0" err="1"/>
              <a:t>cutensorTensorDescriptor_t</a:t>
            </a:r>
            <a:r>
              <a:rPr lang="en-US" dirty="0"/>
              <a:t> </a:t>
            </a:r>
            <a:r>
              <a:rPr lang="en-US" dirty="0" err="1"/>
              <a:t>descA</a:t>
            </a:r>
            <a:r>
              <a:rPr lang="en-US" dirty="0"/>
              <a:t>; </a:t>
            </a:r>
            <a:r>
              <a:rPr lang="en-US" dirty="0" err="1"/>
              <a:t>cutensorInitTensorDescriptor</a:t>
            </a:r>
            <a:r>
              <a:rPr lang="en-US" dirty="0"/>
              <a:t>(&amp;handle, &amp;</a:t>
            </a:r>
            <a:r>
              <a:rPr lang="en-US" dirty="0" err="1"/>
              <a:t>descA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nmodeA,extentA.data</a:t>
            </a:r>
            <a:r>
              <a:rPr lang="en-US" dirty="0"/>
              <a:t>(), NULL,</a:t>
            </a:r>
            <a:br>
              <a:rPr lang="en-US" dirty="0"/>
            </a:br>
            <a:r>
              <a:rPr lang="en-US" dirty="0"/>
              <a:t>	/*stride*/</a:t>
            </a:r>
            <a:r>
              <a:rPr lang="en-US" dirty="0" err="1"/>
              <a:t>typeA,CUTENSOR_OP_IDENTITY</a:t>
            </a:r>
            <a:r>
              <a:rPr lang="en-US" dirty="0"/>
              <a:t>);</a:t>
            </a:r>
          </a:p>
          <a:p>
            <a:endParaRPr lang="en-US" dirty="0"/>
          </a:p>
          <a:p>
            <a:r>
              <a:rPr lang="en-US" dirty="0"/>
              <a:t>uint32_t </a:t>
            </a:r>
            <a:r>
              <a:rPr lang="en-US" dirty="0" err="1"/>
              <a:t>alignmentRequirementA</a:t>
            </a:r>
            <a:r>
              <a:rPr lang="en-US" dirty="0"/>
              <a:t>; </a:t>
            </a:r>
            <a:r>
              <a:rPr lang="en-US" dirty="0" err="1"/>
              <a:t>cutensorGetAlignmentRequirement</a:t>
            </a:r>
            <a:r>
              <a:rPr lang="en-US" dirty="0"/>
              <a:t>(&amp;handle, </a:t>
            </a:r>
            <a:r>
              <a:rPr lang="en-US" dirty="0" err="1"/>
              <a:t>A_d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		&amp;</a:t>
            </a:r>
            <a:r>
              <a:rPr lang="en-US" dirty="0" err="1"/>
              <a:t>descA</a:t>
            </a:r>
            <a:r>
              <a:rPr lang="en-US" dirty="0"/>
              <a:t>, &amp;</a:t>
            </a:r>
            <a:r>
              <a:rPr lang="en-US" dirty="0" err="1"/>
              <a:t>alignmentRequirementA</a:t>
            </a:r>
            <a:r>
              <a:rPr lang="en-US" dirty="0"/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1280200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5B32BE7-67BB-F245-BD1D-77237874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64706" y="718170"/>
            <a:ext cx="6579294" cy="512064"/>
          </a:xfrm>
        </p:spPr>
        <p:txBody>
          <a:bodyPr/>
          <a:lstStyle/>
          <a:p>
            <a:r>
              <a:rPr lang="en-US" dirty="0"/>
              <a:t>Create Tensor Descriptors Part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55ECF9-F3EC-9E4A-914A-DA6ECAAD50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5725" y="1622544"/>
            <a:ext cx="5119619" cy="3051541"/>
          </a:xfrm>
        </p:spPr>
        <p:txBody>
          <a:bodyPr/>
          <a:lstStyle/>
          <a:p>
            <a:r>
              <a:rPr lang="en-US" dirty="0" err="1"/>
              <a:t>cutensorContractionDescriptor_t</a:t>
            </a:r>
            <a:r>
              <a:rPr lang="en-US" dirty="0"/>
              <a:t> desc;</a:t>
            </a:r>
          </a:p>
          <a:p>
            <a:br>
              <a:rPr lang="en-US" dirty="0"/>
            </a:br>
            <a:r>
              <a:rPr lang="en-US" dirty="0" err="1"/>
              <a:t>cutensorInitContractionDescriptor</a:t>
            </a:r>
            <a:r>
              <a:rPr lang="en-US" dirty="0"/>
              <a:t>(&amp;handle, &amp;desc,</a:t>
            </a:r>
            <a:br>
              <a:rPr lang="en-US" dirty="0"/>
            </a:br>
            <a:r>
              <a:rPr lang="en-US" dirty="0"/>
              <a:t>	&amp;</a:t>
            </a:r>
            <a:r>
              <a:rPr lang="en-US" dirty="0" err="1"/>
              <a:t>descA,modeA.data</a:t>
            </a:r>
            <a:r>
              <a:rPr lang="en-US" dirty="0"/>
              <a:t>(),</a:t>
            </a:r>
            <a:r>
              <a:rPr lang="en-US" dirty="0" err="1"/>
              <a:t>alignmentRequirementA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	&amp;</a:t>
            </a:r>
            <a:r>
              <a:rPr lang="en-US" dirty="0" err="1"/>
              <a:t>descB,modeB.data</a:t>
            </a:r>
            <a:r>
              <a:rPr lang="en-US" dirty="0"/>
              <a:t>(),</a:t>
            </a:r>
            <a:r>
              <a:rPr lang="en-US" dirty="0" err="1"/>
              <a:t>alignmentRequirementB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	&amp;</a:t>
            </a:r>
            <a:r>
              <a:rPr lang="en-US" dirty="0" err="1"/>
              <a:t>descC,modeC.data</a:t>
            </a:r>
            <a:r>
              <a:rPr lang="en-US" dirty="0"/>
              <a:t>(),</a:t>
            </a:r>
            <a:r>
              <a:rPr lang="en-US" dirty="0" err="1"/>
              <a:t>alignmentRequirementC</a:t>
            </a:r>
            <a:r>
              <a:rPr lang="en-US" dirty="0"/>
              <a:t>,	&amp;</a:t>
            </a:r>
            <a:r>
              <a:rPr lang="en-US" dirty="0" err="1"/>
              <a:t>descC,modeC.data</a:t>
            </a:r>
            <a:r>
              <a:rPr lang="en-US" dirty="0"/>
              <a:t>(),</a:t>
            </a:r>
            <a:r>
              <a:rPr lang="en-US" dirty="0" err="1"/>
              <a:t>alignmentRequirementC</a:t>
            </a:r>
            <a:r>
              <a:rPr lang="en-US" dirty="0"/>
              <a:t>,	</a:t>
            </a:r>
            <a:r>
              <a:rPr lang="en-US" dirty="0" err="1"/>
              <a:t>typeCompute</a:t>
            </a:r>
            <a:r>
              <a:rPr lang="en-US" dirty="0"/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1414631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NVIDIA. CUDA Developer Toolkit Documentation – </a:t>
            </a:r>
            <a:r>
              <a:rPr lang="en-US" dirty="0" err="1"/>
              <a:t>cuDNN</a:t>
            </a:r>
            <a:r>
              <a:rPr lang="en-US" dirty="0"/>
              <a:t>. Found at </a:t>
            </a:r>
            <a:r>
              <a:rPr lang="en-US" dirty="0">
                <a:hlinkClick r:id="rId2"/>
              </a:rPr>
              <a:t>https://docs.nvidia.com/deeplearning/cudnn/api/index.html - cudnnSetTensor4dDescriptor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A04465-0014-4D33-ABA2-D6924F11FEE0}">
  <ds:schemaRefs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elements/1.1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051abd47-9546-4a61-92e9-da62ec2358b6"/>
    <ds:schemaRef ds:uri="fc700d6a-14c8-4431-87f0-1eb34fcb9e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5149</TotalTime>
  <Words>379</Words>
  <Application>Microsoft Macintosh PowerPoint</Application>
  <PresentationFormat>On-screen Show (16:9)</PresentationFormat>
  <Paragraphs>43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47</cp:revision>
  <dcterms:created xsi:type="dcterms:W3CDTF">2020-12-13T16:54:15Z</dcterms:created>
  <dcterms:modified xsi:type="dcterms:W3CDTF">2021-12-24T15:59:31Z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